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9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0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46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4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3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0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22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49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79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3CCD-1320-4CEA-BD21-FB3BEC0A60CD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B7F1-B213-4C0C-A926-AA6BFDDD10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41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666" y="143484"/>
            <a:ext cx="4935301" cy="484506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「資金繰り表シート」の上部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2120347"/>
            <a:ext cx="9144000" cy="4386469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798019"/>
            <a:ext cx="11925838" cy="59833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77217" y="201071"/>
            <a:ext cx="65811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>
                <a:solidFill>
                  <a:srgbClr val="FF3300"/>
                </a:solidFill>
              </a:rPr>
              <a:t>①事業所名　②開始月　③作成日　④修正日を入力します。</a:t>
            </a:r>
            <a:endParaRPr kumimoji="1" lang="ja-JP" altLang="en-US" sz="15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152" y="8025"/>
            <a:ext cx="5437191" cy="545768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dirty="0" smtClean="0"/>
              <a:t>「長期財務収支・短期財務収支シート」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553793"/>
            <a:ext cx="12026887" cy="61947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50173" y="8025"/>
            <a:ext cx="6492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FF3300"/>
                </a:solidFill>
              </a:rPr>
              <a:t>『</a:t>
            </a:r>
            <a:r>
              <a:rPr lang="ja-JP" altLang="en-US" sz="1500" dirty="0" smtClean="0">
                <a:solidFill>
                  <a:srgbClr val="FF3300"/>
                </a:solidFill>
              </a:rPr>
              <a:t>事例</a:t>
            </a:r>
            <a:r>
              <a:rPr lang="en-US" altLang="ja-JP" sz="1500" dirty="0">
                <a:solidFill>
                  <a:srgbClr val="FF3300"/>
                </a:solidFill>
              </a:rPr>
              <a:t>1</a:t>
            </a:r>
            <a:r>
              <a:rPr lang="ja-JP" altLang="en-US" sz="1500" dirty="0">
                <a:solidFill>
                  <a:srgbClr val="FF3300"/>
                </a:solidFill>
              </a:rPr>
              <a:t>　Ｍ社　収支計画と返済予定表 </a:t>
            </a:r>
            <a:r>
              <a:rPr lang="en-US" altLang="ja-JP" sz="1500" dirty="0" smtClean="0">
                <a:solidFill>
                  <a:srgbClr val="FF3300"/>
                </a:solidFill>
              </a:rPr>
              <a:t>』</a:t>
            </a:r>
            <a:r>
              <a:rPr lang="ja-JP" altLang="en-US" sz="1500" dirty="0" smtClean="0">
                <a:solidFill>
                  <a:srgbClr val="FF3300"/>
                </a:solidFill>
              </a:rPr>
              <a:t>の返済予定表を、</a:t>
            </a:r>
            <a:r>
              <a:rPr kumimoji="1" lang="en-US" altLang="ja-JP" sz="1500" dirty="0" smtClean="0">
                <a:solidFill>
                  <a:srgbClr val="FF3300"/>
                </a:solidFill>
              </a:rPr>
              <a:t>『</a:t>
            </a:r>
            <a:r>
              <a:rPr kumimoji="1" lang="ja-JP" altLang="en-US" sz="1500" dirty="0" smtClean="0">
                <a:solidFill>
                  <a:srgbClr val="FF3300"/>
                </a:solidFill>
              </a:rPr>
              <a:t>資金繰り表</a:t>
            </a:r>
            <a:endParaRPr kumimoji="1" lang="en-US" altLang="ja-JP" sz="1500" dirty="0" smtClean="0">
              <a:solidFill>
                <a:srgbClr val="FF3300"/>
              </a:solidFill>
            </a:endParaRPr>
          </a:p>
          <a:p>
            <a:r>
              <a:rPr kumimoji="1" lang="ja-JP" altLang="en-US" sz="1500" dirty="0" smtClean="0">
                <a:solidFill>
                  <a:srgbClr val="FF3300"/>
                </a:solidFill>
              </a:rPr>
              <a:t>フォーマット</a:t>
            </a:r>
            <a:r>
              <a:rPr kumimoji="1" lang="en-US" altLang="ja-JP" sz="1500" dirty="0" smtClean="0">
                <a:solidFill>
                  <a:srgbClr val="FF3300"/>
                </a:solidFill>
              </a:rPr>
              <a:t>』</a:t>
            </a:r>
            <a:r>
              <a:rPr kumimoji="1" lang="ja-JP" altLang="en-US" sz="1500" dirty="0" smtClean="0">
                <a:solidFill>
                  <a:srgbClr val="FF3300"/>
                </a:solidFill>
              </a:rPr>
              <a:t>の「長期財務収支・短期財務収支シート」に入力します。</a:t>
            </a:r>
            <a:endParaRPr kumimoji="1" lang="ja-JP" altLang="en-US" sz="15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22</Words>
  <Application>Microsoft Office PowerPoint</Application>
  <PresentationFormat>ユーザー設定</PresentationFormat>
  <Paragraphs>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「資金繰り表シート」の上部</vt:lpstr>
      <vt:lpstr>「長期財務収支・短期財務収支シート」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FJ-USER</cp:lastModifiedBy>
  <cp:revision>57</cp:revision>
  <dcterms:created xsi:type="dcterms:W3CDTF">2019-11-23T12:41:44Z</dcterms:created>
  <dcterms:modified xsi:type="dcterms:W3CDTF">2020-03-16T10:28:04Z</dcterms:modified>
</cp:coreProperties>
</file>