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6600"/>
    <a:srgbClr val="92D050"/>
    <a:srgbClr val="00CC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4DAAF-4400-4A13-949D-91B2687797B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EF056-13D9-4A87-9A32-A9FA53F66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211E-63EC-4C79-9D46-1DEABA47A987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3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B62-7572-4015-9090-5BA09BA0C5B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D772-3410-4677-9A1B-5783BEE6537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9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8565-5A0B-45EB-A08E-86F517AA6A4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D8B8-0665-44DD-A552-328095100B0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4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786F-FE5C-41B8-BE90-B6E2E6CA5DFF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87E1-2207-496D-AA37-ADD06B954F9C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3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3E31-4BCB-47EE-B404-6E9E1CC5D934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7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AE1-129A-4937-9661-A2F7D89AAD8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9561-3CFD-4A93-B1F8-41290D2408D5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6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986-C4D9-49D1-A671-D6AA7F07DC98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47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8628-5927-480B-8390-53F4DDF05F9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6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52928" cy="504056"/>
          </a:xfrm>
        </p:spPr>
        <p:txBody>
          <a:bodyPr anchor="ctr">
            <a:noAutofit/>
          </a:bodyPr>
          <a:lstStyle/>
          <a:p>
            <a:pPr algn="l"/>
            <a:r>
              <a:rPr kumimoji="1" lang="ja-JP" altLang="en-US" sz="2800" u="sng" dirty="0" smtClean="0"/>
              <a:t>➣ 資金繰り表とは</a:t>
            </a:r>
            <a:endParaRPr kumimoji="1" lang="ja-JP" altLang="en-US" sz="2800" u="sng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2636912"/>
            <a:ext cx="8856984" cy="2088232"/>
          </a:xfrm>
          <a:ln>
            <a:solidFill>
              <a:schemeClr val="tx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algn="l"/>
            <a:r>
              <a:rPr kumimoji="1" lang="ja-JP" altLang="en-US" sz="2000" dirty="0" smtClean="0">
                <a:solidFill>
                  <a:schemeClr val="tx1"/>
                </a:solidFill>
              </a:rPr>
              <a:t>➣資金繰り表のメリット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　・金融機関の信頼向上。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・</a:t>
            </a:r>
            <a:r>
              <a:rPr lang="ja-JP" altLang="en-US" sz="2000" dirty="0">
                <a:solidFill>
                  <a:schemeClr val="tx1"/>
                </a:solidFill>
              </a:rPr>
              <a:t>資金</a:t>
            </a:r>
            <a:r>
              <a:rPr lang="ja-JP" altLang="en-US" sz="2000" dirty="0" smtClean="0">
                <a:solidFill>
                  <a:schemeClr val="tx1"/>
                </a:solidFill>
              </a:rPr>
              <a:t>不足の事前対応による資金繰りの安定。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　・経営者の不安低減。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・長期的に見て業績の向上。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07504" y="4570378"/>
            <a:ext cx="4752528" cy="21602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しかし、資金繰り表を作成していない企業も多くある。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（理由として、フォームやルールが統一されていない</a:t>
            </a:r>
            <a:r>
              <a:rPr lang="ja-JP" altLang="en-US" dirty="0">
                <a:solidFill>
                  <a:schemeClr val="tx1"/>
                </a:solidFill>
              </a:rPr>
              <a:t>事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が一因と考えられる。）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836712"/>
            <a:ext cx="8856984" cy="16004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資金繰り表とは、現金預金の収入と支出を分類・集計し、毎月末の資金残高を計算していくものである。そうする事で資金の過不足を予測し、不足する場合は事前に対応する事ができる。（現金預金残の多い企業においても、将来の現</a:t>
            </a:r>
            <a:r>
              <a:rPr lang="ja-JP" altLang="en-US" sz="2000" dirty="0"/>
              <a:t>金</a:t>
            </a:r>
            <a:r>
              <a:rPr kumimoji="1" lang="ja-JP" altLang="en-US" sz="2000" dirty="0" smtClean="0"/>
              <a:t>預金の推移を早めに把握する事で、経営戦略に結び付けることが可能となる。）</a:t>
            </a:r>
            <a:endParaRPr kumimoji="1"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49690" y="4052835"/>
            <a:ext cx="403062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付加価値が良化する傾向。</a:t>
            </a:r>
            <a:endParaRPr kumimoji="1" lang="ja-JP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993704" y="4387620"/>
            <a:ext cx="4056181" cy="23762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企業が「精度の高い資金繰り表」を導入・継続作成・</a:t>
            </a:r>
            <a:r>
              <a:rPr lang="ja-JP" altLang="en-US" dirty="0" smtClean="0">
                <a:solidFill>
                  <a:schemeClr val="tx1"/>
                </a:solidFill>
              </a:rPr>
              <a:t>管理できるようにする事を当研究会は支援したい。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164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➣ 資金繰り表とは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資金繰り表研究会のご案内</dc:title>
  <dc:creator>FJ-USER</dc:creator>
  <cp:lastModifiedBy>FJ-USER</cp:lastModifiedBy>
  <cp:revision>60</cp:revision>
  <cp:lastPrinted>2018-08-02T09:33:27Z</cp:lastPrinted>
  <dcterms:created xsi:type="dcterms:W3CDTF">2017-07-30T09:51:36Z</dcterms:created>
  <dcterms:modified xsi:type="dcterms:W3CDTF">2020-03-16T10:39:35Z</dcterms:modified>
</cp:coreProperties>
</file>