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6600"/>
    <a:srgbClr val="92D050"/>
    <a:srgbClr val="00CC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72" autoAdjust="0"/>
  </p:normalViewPr>
  <p:slideViewPr>
    <p:cSldViewPr>
      <p:cViewPr varScale="1">
        <p:scale>
          <a:sx n="102" d="100"/>
          <a:sy n="102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4DAAF-4400-4A13-949D-91B2687797B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EF056-13D9-4A87-9A32-A9FA53F66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3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211E-63EC-4C79-9D46-1DEABA47A987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3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B62-7572-4015-9090-5BA09BA0C5BB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30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D772-3410-4677-9A1B-5783BEE6537A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29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8565-5A0B-45EB-A08E-86F517AA6A4E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D8B8-0665-44DD-A552-328095100B0B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44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786F-FE5C-41B8-BE90-B6E2E6CA5DFF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1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87E1-2207-496D-AA37-ADD06B954F9C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32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3E31-4BCB-47EE-B404-6E9E1CC5D934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17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AE1-129A-4937-9661-A2F7D89AAD8A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56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9561-3CFD-4A93-B1F8-41290D2408D5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6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986-C4D9-49D1-A671-D6AA7F07DC98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47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8628-5927-480B-8390-53F4DDF05F9E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68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504056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2800" dirty="0" smtClean="0"/>
              <a:t>➣ </a:t>
            </a:r>
            <a:r>
              <a:rPr lang="ja-JP" altLang="en-US" sz="2800" u="sng" dirty="0" smtClean="0"/>
              <a:t>作成手順</a:t>
            </a:r>
            <a:endParaRPr kumimoji="1" lang="ja-JP" altLang="en-US" sz="28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64704"/>
            <a:ext cx="8757504" cy="478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円/楕円 5"/>
          <p:cNvSpPr/>
          <p:nvPr/>
        </p:nvSpPr>
        <p:spPr>
          <a:xfrm>
            <a:off x="323528" y="4797152"/>
            <a:ext cx="3816423" cy="19442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700" b="1" dirty="0" smtClean="0">
                <a:solidFill>
                  <a:schemeClr val="tx1"/>
                </a:solidFill>
              </a:rPr>
              <a:t>できるだけ早く作成できるよう工夫した。</a:t>
            </a:r>
            <a:endParaRPr kumimoji="1" lang="ja-JP" altLang="en-US" sz="1700" b="1" dirty="0">
              <a:solidFill>
                <a:schemeClr val="tx1"/>
              </a:solidFill>
            </a:endParaRPr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2118" y="6021288"/>
            <a:ext cx="54006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シミュレもできる。（増加運転資金等）</a:t>
            </a:r>
            <a:endParaRPr kumimoji="1" lang="ja-JP" alt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588750"/>
            <a:ext cx="648072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必要なものが揃っていれば、</a:t>
            </a:r>
            <a:r>
              <a:rPr lang="ja-JP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早ければ、</a:t>
            </a:r>
            <a:r>
              <a:rPr lang="en-US" altLang="ja-JP" sz="20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ja-JP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時間で出来る。（資金繰り表は急ぎの場合が多い）</a:t>
            </a:r>
            <a:endParaRPr lang="en-US" altLang="ja-JP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（資金ショートに早く気づき、早めに手を打てる。）</a:t>
            </a:r>
            <a:endParaRPr kumimoji="1" lang="ja-JP" alt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99792" y="116632"/>
            <a:ext cx="6336704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当研究会の資金繰り表の作成</a:t>
            </a:r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手順</a:t>
            </a:r>
            <a:r>
              <a:rPr kumimoji="1" lang="ja-JP" altLang="en-US" sz="1400" b="1" dirty="0" smtClean="0">
                <a:solidFill>
                  <a:schemeClr val="tx2">
                    <a:lumMod val="50000"/>
                  </a:schemeClr>
                </a:solidFill>
              </a:rPr>
              <a:t>（マニュアル一部抜粋）</a:t>
            </a:r>
            <a:endParaRPr kumimoji="1" lang="ja-JP" alt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0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72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➣ 作成手順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資金繰り表研究会のご案内</dc:title>
  <dc:creator>FJ-USER</dc:creator>
  <cp:lastModifiedBy>FJ-USER</cp:lastModifiedBy>
  <cp:revision>61</cp:revision>
  <cp:lastPrinted>2018-08-02T09:33:27Z</cp:lastPrinted>
  <dcterms:created xsi:type="dcterms:W3CDTF">2017-07-30T09:51:36Z</dcterms:created>
  <dcterms:modified xsi:type="dcterms:W3CDTF">2020-03-16T11:05:08Z</dcterms:modified>
</cp:coreProperties>
</file>